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58" r:id="rId4"/>
    <p:sldId id="262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64"/>
  </p:normalViewPr>
  <p:slideViewPr>
    <p:cSldViewPr snapToGrid="0" snapToObjects="1">
      <p:cViewPr varScale="1">
        <p:scale>
          <a:sx n="94" d="100"/>
          <a:sy n="94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464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635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722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811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692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969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483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666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36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210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505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540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37646" y="6030119"/>
            <a:ext cx="9144000" cy="1655762"/>
          </a:xfrm>
        </p:spPr>
        <p:txBody>
          <a:bodyPr/>
          <a:lstStyle/>
          <a:p>
            <a:r>
              <a:rPr lang="en-US" dirty="0" smtClean="0"/>
              <a:t>Hank, Cameron, Cheyanne, Chase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2221" y="1334858"/>
            <a:ext cx="3694849" cy="456154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587273" y="309092"/>
            <a:ext cx="7044744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Cleverbudget</a:t>
            </a:r>
            <a:endParaRPr lang="en-US" sz="8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6959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Sprint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Created account, user, transaction, credit card, and check classes</a:t>
            </a:r>
          </a:p>
          <a:p>
            <a:r>
              <a:rPr lang="en-US" dirty="0" smtClean="0"/>
              <a:t>Refined existing classes</a:t>
            </a:r>
          </a:p>
          <a:p>
            <a:r>
              <a:rPr lang="en-US" dirty="0" smtClean="0"/>
              <a:t>Worked on login screen design and theme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56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MVC - Classes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3552063"/>
              </p:ext>
            </p:extLst>
          </p:nvPr>
        </p:nvGraphicFramePr>
        <p:xfrm>
          <a:off x="838200" y="1825625"/>
          <a:ext cx="10515600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05200"/>
                <a:gridCol w="3505200"/>
                <a:gridCol w="3505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VIEW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CONTROLLER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MODEL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LoginScreen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Login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Account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HomeScreen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Transaction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User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CreateAccountScreen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Check (extends Transaction)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NewTransactionScreen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CreditCard</a:t>
                      </a:r>
                      <a:r>
                        <a:rPr lang="en-US" dirty="0" smtClean="0"/>
                        <a:t> (extends Transaction)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4533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Design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646" y="1396767"/>
            <a:ext cx="9260541" cy="520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282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694" y="-105092"/>
            <a:ext cx="10636840" cy="715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17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61</Words>
  <Application>Microsoft Macintosh PowerPoint</Application>
  <PresentationFormat>Widescreen</PresentationFormat>
  <Paragraphs>21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PowerPoint Presentation</vt:lpstr>
      <vt:lpstr>Overview of Sprint 2</vt:lpstr>
      <vt:lpstr>MVC - Classes</vt:lpstr>
      <vt:lpstr>Future Design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Bullock, Henry</dc:creator>
  <cp:lastModifiedBy>Bullock, Henry</cp:lastModifiedBy>
  <cp:revision>4</cp:revision>
  <dcterms:created xsi:type="dcterms:W3CDTF">2017-11-02T13:14:51Z</dcterms:created>
  <dcterms:modified xsi:type="dcterms:W3CDTF">2017-11-02T15:22:24Z</dcterms:modified>
</cp:coreProperties>
</file>

<file path=docProps/thumbnail.jpeg>
</file>